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  <p:sldMasterId id="2147483687" r:id="rId5"/>
  </p:sldMasterIdLst>
  <p:notesMasterIdLst>
    <p:notesMasterId r:id="rId8"/>
  </p:notesMasterIdLst>
  <p:sldIdLst>
    <p:sldId id="261" r:id="rId6"/>
    <p:sldId id="272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94F35"/>
    <a:srgbClr val="00A984"/>
    <a:srgbClr val="009CB4"/>
    <a:srgbClr val="00616F"/>
    <a:srgbClr val="DADAD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988BAAA-2D4E-9B53-AD93-6FA700206CD1}" v="7" dt="2024-12-08T14:10:10.04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21" d="100"/>
          <a:sy n="121" d="100"/>
        </p:scale>
        <p:origin x="1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slide" Target="slides/slide2.xml"/><Relationship Id="rId12" Type="http://schemas.openxmlformats.org/officeDocument/2006/relationships/tableStyles" Target="tableStyle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theme" Target="theme/theme1.xml"/><Relationship Id="rId5" Type="http://schemas.openxmlformats.org/officeDocument/2006/relationships/slideMaster" Target="slideMasters/slideMaster2.xml"/><Relationship Id="rId10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AF44B74-2130-458D-9E4F-CE3DA5630348}" type="datetimeFigureOut">
              <a:rPr lang="fi-FI" smtClean="0"/>
              <a:t>17.3.2025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925DFD-AD72-4A9B-8A2D-50499B0C7BBC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7445622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0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hevonen, tamma, ori, harja&#10;&#10;Kuvaus luotu automaattisesti">
            <a:extLst>
              <a:ext uri="{FF2B5EF4-FFF2-40B4-BE49-F238E27FC236}">
                <a16:creationId xmlns:a16="http://schemas.microsoft.com/office/drawing/2014/main" id="{910DF230-8513-9357-2FEC-1EC4F6BD3D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41E03D6-723E-214B-1AB0-A65A0FA6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53" y="160020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39782F8-DA74-3AC2-0E2D-2109A9AC9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853" y="3990111"/>
            <a:ext cx="9144000" cy="103941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E94F3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76AA141-9BD6-0986-DC25-5349AB322AE3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9763"/>
            <a:ext cx="2782830" cy="3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8339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2CBF45-0357-07A5-5BB9-8B5EA0EC06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1063256"/>
            <a:ext cx="10515600" cy="627432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3BCB51B4-ED35-0A6A-5E75-E5914DB4A4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6612" y="1856488"/>
            <a:ext cx="5157787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43A8509-20EE-86F4-AC0E-FA5F0489E0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63601" y="2828850"/>
            <a:ext cx="5157787" cy="31253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B2D75283-4285-00B1-5E73-6D8710AE5F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0612" y="1856488"/>
            <a:ext cx="5183188" cy="823912"/>
          </a:xfrm>
        </p:spPr>
        <p:txBody>
          <a:bodyPr anchor="b"/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8681BC6-C9F6-FB5F-15BD-883F10C6BE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85969" y="2828850"/>
            <a:ext cx="5183188" cy="3125383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25804C5D-347F-F66D-3A60-62A9D6BCD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>
                <a:latin typeface="Baker Signet" pitchFamily="50" charset="0"/>
              </a:rPr>
              <a:t>Ypäjän Hevosopisto | Koulutus | Kilpailut | Valmennus | Elämykset </a:t>
            </a:r>
            <a:endParaRPr lang="fi-FI" sz="800"/>
          </a:p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1D2943E9-2104-6A2D-902B-2CE8867D6E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65FA67-36BC-4B5A-AD0F-AA7873C6C20B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147FA9C-2513-6274-C71E-69EAB3FEC1D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07" y="5464067"/>
            <a:ext cx="3143692" cy="3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4846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C30261F9-6DAB-3DEC-4F96-FFB785A2E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>
                <a:latin typeface="Baker Signet" pitchFamily="50" charset="0"/>
              </a:rPr>
              <a:t>Ypäjän Hevosopisto | Koulutus | Kilpailut | Valmennus | Elämykset </a:t>
            </a:r>
            <a:endParaRPr lang="fi-FI" sz="800"/>
          </a:p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6CD41FAD-A23A-6B1C-00E8-AC415BC5F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65FA67-36BC-4B5A-AD0F-AA7873C6C20B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D21FE042-2A9C-1042-5957-BDAE7900D963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07" y="5464067"/>
            <a:ext cx="3143692" cy="347769"/>
          </a:xfrm>
          <a:prstGeom prst="rect">
            <a:avLst/>
          </a:prstGeom>
        </p:spPr>
      </p:pic>
      <p:sp>
        <p:nvSpPr>
          <p:cNvPr id="6" name="Suorakulmio 5">
            <a:extLst>
              <a:ext uri="{FF2B5EF4-FFF2-40B4-BE49-F238E27FC236}">
                <a16:creationId xmlns:a16="http://schemas.microsoft.com/office/drawing/2014/main" id="{5FF33969-C058-8BA1-C25C-F37AC261830C}"/>
              </a:ext>
            </a:extLst>
          </p:cNvPr>
          <p:cNvSpPr/>
          <p:nvPr userDrawn="1"/>
        </p:nvSpPr>
        <p:spPr>
          <a:xfrm>
            <a:off x="0" y="6189425"/>
            <a:ext cx="12192000" cy="681037"/>
          </a:xfrm>
          <a:prstGeom prst="rect">
            <a:avLst/>
          </a:prstGeom>
          <a:solidFill>
            <a:srgbClr val="0061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7" name="Alatunnisteen paikkamerkki 4">
            <a:extLst>
              <a:ext uri="{FF2B5EF4-FFF2-40B4-BE49-F238E27FC236}">
                <a16:creationId xmlns:a16="http://schemas.microsoft.com/office/drawing/2014/main" id="{C388D382-7F75-34F3-9F9D-F6D4D0CC9FD6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latin typeface="Baker Signet" pitchFamily="50" charset="0"/>
              </a:rPr>
              <a:t>Ypäjän Hevosopisto | Koulutus | Kilpailut | Valmennus | Elämykset </a:t>
            </a:r>
            <a:endParaRPr lang="fi-FI" sz="1050"/>
          </a:p>
        </p:txBody>
      </p:sp>
      <p:sp>
        <p:nvSpPr>
          <p:cNvPr id="8" name="Dian numeron paikkamerkki 5">
            <a:extLst>
              <a:ext uri="{FF2B5EF4-FFF2-40B4-BE49-F238E27FC236}">
                <a16:creationId xmlns:a16="http://schemas.microsoft.com/office/drawing/2014/main" id="{86C456E6-AAC9-6822-6879-FE29C5F96035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65FA67-36BC-4B5A-AD0F-AA7873C6C20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0" name="Kuva 9" descr="Kuva, joka sisältää kohteen teksti, Fontti, Grafiikka, typografia">
            <a:extLst>
              <a:ext uri="{FF2B5EF4-FFF2-40B4-BE49-F238E27FC236}">
                <a16:creationId xmlns:a16="http://schemas.microsoft.com/office/drawing/2014/main" id="{392C52AC-C4E8-29D4-8CEC-F3EDB343DFC2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" y="6318750"/>
            <a:ext cx="1288026" cy="4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7573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D809305-0494-C1FF-F2F2-FD74A3AD1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987424"/>
            <a:ext cx="3932237" cy="106997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689631EA-CA5C-2A65-8624-56EAAF34A5C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i-FI"/>
              <a:t>Lisää kuva napsauttamalla kuvaketta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72E388DE-3A5C-D91F-9361-05537D622B0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9C509C30-25EC-0EC5-2C94-960F25E399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>
                <a:latin typeface="Baker Signet" pitchFamily="50" charset="0"/>
              </a:rPr>
              <a:t>Ypäjän Hevosopisto | Koulutus | Kilpailut | Valmennus | Elämykset </a:t>
            </a:r>
            <a:endParaRPr lang="fi-FI" sz="800"/>
          </a:p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0167905-7E54-B1B5-9098-CB8D951DB6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65FA67-36BC-4B5A-AD0F-AA7873C6C20B}" type="slidenum">
              <a:rPr lang="fi-FI" smtClean="0"/>
              <a:t>‹#›</a:t>
            </a:fld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8B161C76-EE92-5F7B-8D51-97E7B61169D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07" y="5464067"/>
            <a:ext cx="3143692" cy="3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7123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7D2E80C-2A36-1152-1508-E9FB0FE23B3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AD01E947-6509-9EE8-E45A-58BFC85F7DC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C16AD6B-7002-84CD-D479-6017C9DCF1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FCA8-A287-4B32-932A-E4958E6BB640}" type="datetimeFigureOut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914565-F378-0F5A-2AB2-C933BE2D69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25D808-4D25-B27B-5129-D49FC4B6EF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53BB-16AE-4FD1-B9BB-966758D24EA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Kuva, joka sisältää kohteen symboli, logo, Fontti, tunnus&#10;&#10;Kuvaus luotu automaattisesti">
            <a:extLst>
              <a:ext uri="{FF2B5EF4-FFF2-40B4-BE49-F238E27FC236}">
                <a16:creationId xmlns:a16="http://schemas.microsoft.com/office/drawing/2014/main" id="{6EFD44DD-72F0-A84E-7CEE-5D1A5412616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3158" y="4429919"/>
            <a:ext cx="1625684" cy="16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595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E7300D2-E6B3-1BEE-66DE-3293F5AA09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801" y="484648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AC240DE-AF76-E235-03C2-961ACD9BA5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9531" y="1810211"/>
            <a:ext cx="10515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7FE3CC4-0124-8677-CC08-EE8D0AA69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FCA8-A287-4B32-932A-E4958E6BB640}" type="datetimeFigureOut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EBEFD26-83FE-CE55-141F-B092D6874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B929A29-C8A3-24D9-B6C3-54542D81DE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53BB-16AE-4FD1-B9BB-966758D24EAA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 descr="Kuva, joka sisältää kohteen symboli, logo, Fontti, tunnus&#10;&#10;Kuvaus luotu automaattisesti">
            <a:extLst>
              <a:ext uri="{FF2B5EF4-FFF2-40B4-BE49-F238E27FC236}">
                <a16:creationId xmlns:a16="http://schemas.microsoft.com/office/drawing/2014/main" id="{60BE74BA-A325-C014-7A13-14A14AEBF0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13" y="647420"/>
            <a:ext cx="958629" cy="96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563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6C7B7BD-BE12-B75C-ABDD-AFAA12339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7C5DDFA-BB32-1248-5997-ABE54E7328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AE8CFFF6-59E3-63DB-009C-E7D0E9D683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FCA8-A287-4B32-932A-E4958E6BB640}" type="datetimeFigureOut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2158ACE-3C92-7440-915C-4A2EE057BA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3B653A1-74A9-0DB7-A4E2-93F2BFBF58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53BB-16AE-4FD1-B9BB-966758D24EAA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 descr="Kuva, joka sisältää kohteen symboli, logo, Fontti, tunnus&#10;&#10;Kuvaus luotu automaattisesti">
            <a:extLst>
              <a:ext uri="{FF2B5EF4-FFF2-40B4-BE49-F238E27FC236}">
                <a16:creationId xmlns:a16="http://schemas.microsoft.com/office/drawing/2014/main" id="{C7CE522A-2D12-411F-DBDD-F61603EC53D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" y="1709738"/>
            <a:ext cx="1625684" cy="1641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820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C05DB23-46AF-A9F2-9C5D-A9AECE9804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5963" y="500062"/>
            <a:ext cx="10515600" cy="1325563"/>
          </a:xfrm>
        </p:spPr>
        <p:txBody>
          <a:bodyPr/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42C9A91-6069-0AB7-87A1-7B95ED78730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F9A2E66B-942E-685E-38E3-4AD4832CD3C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6873A395-CEF5-C10E-F7A6-E3D69A12AB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FCA8-A287-4B32-932A-E4958E6BB640}" type="datetimeFigureOut">
              <a:rPr lang="fi-FI" smtClean="0"/>
              <a:t>17.3.2025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C37551CE-AF26-B284-F3D7-BCCFF4704E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6A71977-45B8-C916-C7FA-B51371E295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53BB-16AE-4FD1-B9BB-966758D24EAA}" type="slidenum">
              <a:rPr lang="fi-FI" smtClean="0"/>
              <a:t>‹#›</a:t>
            </a:fld>
            <a:endParaRPr lang="fi-FI"/>
          </a:p>
        </p:txBody>
      </p:sp>
      <p:pic>
        <p:nvPicPr>
          <p:cNvPr id="9" name="Kuva 8" descr="Kuva, joka sisältää kohteen symboli, logo, Fontti, tunnus&#10;&#10;Kuvaus luotu automaattisesti">
            <a:extLst>
              <a:ext uri="{FF2B5EF4-FFF2-40B4-BE49-F238E27FC236}">
                <a16:creationId xmlns:a16="http://schemas.microsoft.com/office/drawing/2014/main" id="{6CE76891-23AD-055F-AB0A-590651B0A49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5680" y="636187"/>
            <a:ext cx="1000283" cy="1010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44681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73BB772-8E9F-A220-47AF-CA69E221FC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0776826A-AA46-8E7D-A19F-538FC90352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131BCDE8-B754-0E1B-F840-2B8E459E75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0DF8B8D-E301-1F03-F507-71DCB65DA0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73DC96B3-C75F-A5B4-CD5E-ED0D282642C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2FF39872-6653-1D32-E67A-312C3C97F7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FCA8-A287-4B32-932A-E4958E6BB640}" type="datetimeFigureOut">
              <a:rPr lang="fi-FI" smtClean="0"/>
              <a:t>17.3.2025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06CB6CA3-A631-5964-E7BB-E708B5D5D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9B301B82-0037-1EF1-E126-84BAE3026F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53BB-16AE-4FD1-B9BB-966758D24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8644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1008F2A-204B-90CE-E3B7-DE192C739B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26BD0A88-9527-A5F6-A4A3-65C8646B0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FCA8-A287-4B32-932A-E4958E6BB640}" type="datetimeFigureOut">
              <a:rPr lang="fi-FI" smtClean="0"/>
              <a:t>17.3.2025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63D92F34-0B24-9BCE-BEA8-DAA9ED9A9C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18B830E-6A94-650D-970D-45380E1BC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53BB-16AE-4FD1-B9BB-966758D24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890790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F8D18472-4265-D7AA-55D8-C6E7D2709E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FCA8-A287-4B32-932A-E4958E6BB640}" type="datetimeFigureOut">
              <a:rPr lang="fi-FI" smtClean="0"/>
              <a:t>17.3.2025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9ABC6453-0A5A-D547-F7A0-957985975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88AD6B8-2357-B412-D312-3CBFCDA5D2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53BB-16AE-4FD1-B9BB-966758D24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829618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nisäkäs, hevonen&#10;&#10;Kuvaus luotu automaattisesti">
            <a:extLst>
              <a:ext uri="{FF2B5EF4-FFF2-40B4-BE49-F238E27FC236}">
                <a16:creationId xmlns:a16="http://schemas.microsoft.com/office/drawing/2014/main" id="{77F95B82-FBE0-8CC5-3017-950A48833E7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41E03D6-723E-214B-1AB0-A65A0FA6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93853" y="1600200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39782F8-DA74-3AC2-0E2D-2109A9AC9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93853" y="3990111"/>
            <a:ext cx="9144000" cy="103941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E94F3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88B8C93E-9323-FC4A-68BE-1AAC00758BE7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864267"/>
            <a:ext cx="2782830" cy="3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958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DB8BD4B-214A-54DA-2C2A-3D230DDB63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A9EB02C-D8A8-C022-8FCD-E8729562F0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5B43CFC5-9277-D28E-F235-1452878CFD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DD346C2-6FDF-F460-0159-F8B5086E6C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FCA8-A287-4B32-932A-E4958E6BB640}" type="datetimeFigureOut">
              <a:rPr lang="fi-FI" smtClean="0"/>
              <a:t>17.3.2025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D5AAC2C0-E359-374C-84F0-15CB852CA7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50732D0E-E46B-2C50-D25D-E0B345D7D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53BB-16AE-4FD1-B9BB-966758D24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499839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ED93B1-3AB5-AF77-7FF1-7F7BB8672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D21FE0C-920D-C028-4210-7DDA65DEA1C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0B12DA6-86D2-03E0-C424-5EE4BCA714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8CEE209-54E4-19C3-520E-A570F4A588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FCA8-A287-4B32-932A-E4958E6BB640}" type="datetimeFigureOut">
              <a:rPr lang="fi-FI" smtClean="0"/>
              <a:t>17.3.2025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EF15F7E7-CCE2-8544-4F98-DA85195708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4399349A-9A29-4328-4B16-3223EC4C6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53BB-16AE-4FD1-B9BB-966758D24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0538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716C10C-A824-8A8A-14F6-A4F693081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4DAF0852-688B-F54E-602E-11CEA4BDAD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82B6F6-9144-897E-5973-B8F3197AB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FCA8-A287-4B32-932A-E4958E6BB640}" type="datetimeFigureOut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9A070E2-67AA-E65F-3050-2804A27801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E758265D-ACC2-3443-E04C-0D47F8E3E5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53BB-16AE-4FD1-B9BB-966758D24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493648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EA46D1D2-5906-EC09-28ED-997393299C3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DC812E9F-A930-0864-3861-150E1CE497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DE62438-5601-44F2-A333-049DBCC025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07FCA8-A287-4B32-932A-E4958E6BB640}" type="datetimeFigureOut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2CA986F-7B18-57A0-6141-8D2E24F14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FB3E47D-50D7-07F8-D355-21C593E16F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1F53BB-16AE-4FD1-B9BB-966758D24EAA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32568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Kuva 8" descr="Kuva, joka sisältää kohteen hevonen, ori, tamma, harja&#10;&#10;Kuvaus luotu automaattisesti">
            <a:extLst>
              <a:ext uri="{FF2B5EF4-FFF2-40B4-BE49-F238E27FC236}">
                <a16:creationId xmlns:a16="http://schemas.microsoft.com/office/drawing/2014/main" id="{3C85568D-3EE2-E2B0-6DF0-B8E54FC8087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41E03D6-723E-214B-1AB0-A65A0FA6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3335" y="1860176"/>
            <a:ext cx="9144000" cy="2387600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39782F8-DA74-3AC2-0E2D-2109A9AC9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3335" y="4233830"/>
            <a:ext cx="9144000" cy="103941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E94F3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5170FB3-32E5-8551-935E-BF76E9D12C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803" y="5837317"/>
            <a:ext cx="2782830" cy="3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3403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4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Kuva, joka sisältää kohteen nisäkäs&#10;&#10;Kuvaus luotu automaattisesti">
            <a:extLst>
              <a:ext uri="{FF2B5EF4-FFF2-40B4-BE49-F238E27FC236}">
                <a16:creationId xmlns:a16="http://schemas.microsoft.com/office/drawing/2014/main" id="{22F970FD-D034-842B-34A4-605E50B0B0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41E03D6-723E-214B-1AB0-A65A0FA6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3335" y="1860176"/>
            <a:ext cx="9144000" cy="2387600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39782F8-DA74-3AC2-0E2D-2109A9AC9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3335" y="4233830"/>
            <a:ext cx="9144000" cy="103941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E94F3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5170FB3-32E5-8551-935E-BF76E9D12C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803" y="5837317"/>
            <a:ext cx="2782830" cy="3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0265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5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Kuva 5" descr="Kuva, joka sisältää kohteen hevonen, ori, harja, tamma&#10;&#10;Kuvaus luotu automaattisesti">
            <a:extLst>
              <a:ext uri="{FF2B5EF4-FFF2-40B4-BE49-F238E27FC236}">
                <a16:creationId xmlns:a16="http://schemas.microsoft.com/office/drawing/2014/main" id="{2326D52B-CA0F-FCC0-4864-09982FD14C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41E03D6-723E-214B-1AB0-A65A0FA6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4888" y="2007916"/>
            <a:ext cx="91440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39782F8-DA74-3AC2-0E2D-2109A9AC9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4888" y="4395516"/>
            <a:ext cx="9144000" cy="1039410"/>
          </a:xfrm>
        </p:spPr>
        <p:txBody>
          <a:bodyPr/>
          <a:lstStyle>
            <a:lvl1pPr marL="0" indent="0" algn="l">
              <a:buNone/>
              <a:defRPr sz="2400">
                <a:solidFill>
                  <a:srgbClr val="E94F3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1" name="Kuva 10">
            <a:extLst>
              <a:ext uri="{FF2B5EF4-FFF2-40B4-BE49-F238E27FC236}">
                <a16:creationId xmlns:a16="http://schemas.microsoft.com/office/drawing/2014/main" id="{15170FB3-32E5-8551-935E-BF76E9D12C84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803" y="5837317"/>
            <a:ext cx="2782830" cy="3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25331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3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Kuva 7" descr="Kuva, joka sisältää kohteen urheilu, ratsastus, ori, Rein&#10;&#10;Kuvaus luotu automaattisesti">
            <a:extLst>
              <a:ext uri="{FF2B5EF4-FFF2-40B4-BE49-F238E27FC236}">
                <a16:creationId xmlns:a16="http://schemas.microsoft.com/office/drawing/2014/main" id="{539C3376-52AD-EB24-1A78-C4ACCB89920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Otsikko 1">
            <a:extLst>
              <a:ext uri="{FF2B5EF4-FFF2-40B4-BE49-F238E27FC236}">
                <a16:creationId xmlns:a16="http://schemas.microsoft.com/office/drawing/2014/main" id="{B41E03D6-723E-214B-1AB0-A65A0FA6480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03335" y="1860176"/>
            <a:ext cx="9144000" cy="2387600"/>
          </a:xfrm>
        </p:spPr>
        <p:txBody>
          <a:bodyPr anchor="b"/>
          <a:lstStyle>
            <a:lvl1pPr algn="r">
              <a:defRPr sz="6000">
                <a:solidFill>
                  <a:schemeClr val="bg1"/>
                </a:solidFill>
              </a:defRPr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239782F8-DA74-3AC2-0E2D-2109A9AC94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3335" y="4233830"/>
            <a:ext cx="9144000" cy="1039410"/>
          </a:xfrm>
        </p:spPr>
        <p:txBody>
          <a:bodyPr/>
          <a:lstStyle>
            <a:lvl1pPr marL="0" indent="0" algn="r">
              <a:buNone/>
              <a:defRPr sz="2400">
                <a:solidFill>
                  <a:srgbClr val="E94F35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92356B6F-8040-564D-8B9E-C4F1185DFE6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9803" y="5837317"/>
            <a:ext cx="2782830" cy="307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0806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E12DA9F-F02F-A1C1-19EC-8C1B323266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77F80E2-A5C6-5F41-2D6D-21128C378E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445" y="2506662"/>
            <a:ext cx="6154536" cy="342160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DF652BD3-BB67-EF5F-0E5E-60DB3CE9D2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>
                <a:latin typeface="Baker Signet" pitchFamily="50" charset="0"/>
              </a:rPr>
              <a:t>Ypäjän Hevosopisto | Koulutus | Kilpailut | Valmennus | Elämykset </a:t>
            </a:r>
            <a:endParaRPr lang="fi-FI" sz="800"/>
          </a:p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0C37C739-A9F2-18F8-9409-55C113EEB3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65FA67-36BC-4B5A-AD0F-AA7873C6C20B}" type="slidenum">
              <a:rPr lang="fi-FI" smtClean="0"/>
              <a:t>‹#›</a:t>
            </a:fld>
            <a:endParaRPr lang="fi-FI"/>
          </a:p>
        </p:txBody>
      </p:sp>
      <p:sp>
        <p:nvSpPr>
          <p:cNvPr id="9" name="Sisällön paikkamerkki 2">
            <a:extLst>
              <a:ext uri="{FF2B5EF4-FFF2-40B4-BE49-F238E27FC236}">
                <a16:creationId xmlns:a16="http://schemas.microsoft.com/office/drawing/2014/main" id="{8F60D572-8AA3-E857-9CF8-0AAAD61434DF}"/>
              </a:ext>
            </a:extLst>
          </p:cNvPr>
          <p:cNvSpPr>
            <a:spLocks noGrp="1"/>
          </p:cNvSpPr>
          <p:nvPr>
            <p:ph idx="13" hasCustomPrompt="1"/>
          </p:nvPr>
        </p:nvSpPr>
        <p:spPr>
          <a:xfrm>
            <a:off x="6996222" y="2516581"/>
            <a:ext cx="4827887" cy="2778433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i-FI"/>
              <a:t>kuva</a:t>
            </a:r>
          </a:p>
        </p:txBody>
      </p:sp>
      <p:pic>
        <p:nvPicPr>
          <p:cNvPr id="13" name="Kuva 12">
            <a:extLst>
              <a:ext uri="{FF2B5EF4-FFF2-40B4-BE49-F238E27FC236}">
                <a16:creationId xmlns:a16="http://schemas.microsoft.com/office/drawing/2014/main" id="{D5554353-4D79-724B-AFA7-872DDFAE725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07" y="5464067"/>
            <a:ext cx="3143692" cy="347769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61389788-1214-39E8-3380-4A0C79688FED}"/>
              </a:ext>
            </a:extLst>
          </p:cNvPr>
          <p:cNvSpPr/>
          <p:nvPr userDrawn="1"/>
        </p:nvSpPr>
        <p:spPr>
          <a:xfrm>
            <a:off x="0" y="6189425"/>
            <a:ext cx="12192000" cy="681037"/>
          </a:xfrm>
          <a:prstGeom prst="rect">
            <a:avLst/>
          </a:prstGeom>
          <a:solidFill>
            <a:srgbClr val="0061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1" name="Alatunnisteen paikkamerkki 4">
            <a:extLst>
              <a:ext uri="{FF2B5EF4-FFF2-40B4-BE49-F238E27FC236}">
                <a16:creationId xmlns:a16="http://schemas.microsoft.com/office/drawing/2014/main" id="{4D1D4025-11C2-4483-32E8-4D9DACE0BF17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latin typeface="Baker Signet" pitchFamily="50" charset="0"/>
              </a:rPr>
              <a:t>Ypäjän Hevosopisto | Koulutus | Kilpailut | Valmennus | Elämykset </a:t>
            </a:r>
            <a:endParaRPr lang="fi-FI" sz="1050"/>
          </a:p>
        </p:txBody>
      </p:sp>
      <p:sp>
        <p:nvSpPr>
          <p:cNvPr id="12" name="Dian numeron paikkamerkki 5">
            <a:extLst>
              <a:ext uri="{FF2B5EF4-FFF2-40B4-BE49-F238E27FC236}">
                <a16:creationId xmlns:a16="http://schemas.microsoft.com/office/drawing/2014/main" id="{4C6C91B8-3189-B419-0617-F06EE8E7FA1A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65FA67-36BC-4B5A-AD0F-AA7873C6C20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5" name="Kuva 14" descr="Kuva, joka sisältää kohteen teksti, Fontti, Grafiikka, typografia">
            <a:extLst>
              <a:ext uri="{FF2B5EF4-FFF2-40B4-BE49-F238E27FC236}">
                <a16:creationId xmlns:a16="http://schemas.microsoft.com/office/drawing/2014/main" id="{14F86B0B-8C74-B49A-FFAF-91CCD8F5F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" y="6318750"/>
            <a:ext cx="1288026" cy="4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623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24D3639-BDFF-A7ED-5837-5A7E0B56F6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4E724A77-3C72-7FCD-A81B-AF126CC61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9704D9F3-6409-079F-DC4C-B3C7D38503C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893D017-68D9-4C97-B765-972DD1E97D25}" type="datetimeFigureOut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885AC9E-2ABF-513F-E7FA-2218AD0807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fi-FI">
                <a:latin typeface="Baker Signet" pitchFamily="50" charset="0"/>
              </a:rPr>
              <a:t>Ypäjän Hevosopisto | Koulutus | Kilpailut | Valmennus | Elämykset </a:t>
            </a:r>
            <a:endParaRPr lang="fi-FI" sz="800"/>
          </a:p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28C9512-7365-6569-F8CA-FAC9557E3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65FA67-36BC-4B5A-AD0F-AA7873C6C20B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355BCA27-DD22-C7A8-A5EC-A9FA805E02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07" y="5464067"/>
            <a:ext cx="3143692" cy="347769"/>
          </a:xfrm>
          <a:prstGeom prst="rect">
            <a:avLst/>
          </a:prstGeom>
        </p:spPr>
      </p:pic>
      <p:sp>
        <p:nvSpPr>
          <p:cNvPr id="8" name="Suorakulmio 7">
            <a:extLst>
              <a:ext uri="{FF2B5EF4-FFF2-40B4-BE49-F238E27FC236}">
                <a16:creationId xmlns:a16="http://schemas.microsoft.com/office/drawing/2014/main" id="{E7FC2A85-499C-F41E-95DD-63F5EB375134}"/>
              </a:ext>
            </a:extLst>
          </p:cNvPr>
          <p:cNvSpPr/>
          <p:nvPr userDrawn="1"/>
        </p:nvSpPr>
        <p:spPr>
          <a:xfrm>
            <a:off x="0" y="6189425"/>
            <a:ext cx="12192000" cy="681037"/>
          </a:xfrm>
          <a:prstGeom prst="rect">
            <a:avLst/>
          </a:prstGeom>
          <a:solidFill>
            <a:srgbClr val="0061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9" name="Alatunnisteen paikkamerkki 4">
            <a:extLst>
              <a:ext uri="{FF2B5EF4-FFF2-40B4-BE49-F238E27FC236}">
                <a16:creationId xmlns:a16="http://schemas.microsoft.com/office/drawing/2014/main" id="{159832E1-4F14-8A19-5B5D-89BDBEB8E69D}"/>
              </a:ext>
            </a:extLst>
          </p:cNvPr>
          <p:cNvSpPr txBox="1">
            <a:spLocks/>
          </p:cNvSpPr>
          <p:nvPr userDrawn="1"/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ctr" defTabSz="914400" rtl="0" eaLnBrk="1" latinLnBrk="0" hangingPunct="1">
              <a:defRPr sz="11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>
                <a:latin typeface="Baker Signet" pitchFamily="50" charset="0"/>
              </a:rPr>
              <a:t>Ypäjän Hevosopisto | Koulutus | Kilpailut | Valmennus | Elämykset </a:t>
            </a:r>
            <a:endParaRPr lang="fi-FI" sz="1050"/>
          </a:p>
        </p:txBody>
      </p:sp>
      <p:sp>
        <p:nvSpPr>
          <p:cNvPr id="10" name="Dian numeron paikkamerkki 5">
            <a:extLst>
              <a:ext uri="{FF2B5EF4-FFF2-40B4-BE49-F238E27FC236}">
                <a16:creationId xmlns:a16="http://schemas.microsoft.com/office/drawing/2014/main" id="{C51C9310-EBCA-5483-1386-D11403C9B923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fi-FI"/>
            </a:defPPr>
            <a:lvl1pPr marL="0" algn="r" defTabSz="914400" rtl="0" eaLnBrk="1" latinLnBrk="0" hangingPunct="1">
              <a:defRPr sz="1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E65FA67-36BC-4B5A-AD0F-AA7873C6C20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 descr="Kuva, joka sisältää kohteen teksti, Fontti, Grafiikka, typografia">
            <a:extLst>
              <a:ext uri="{FF2B5EF4-FFF2-40B4-BE49-F238E27FC236}">
                <a16:creationId xmlns:a16="http://schemas.microsoft.com/office/drawing/2014/main" id="{2C2FC291-7192-1D63-9B41-A28D76912B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" y="6318750"/>
            <a:ext cx="1288026" cy="422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16008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726AC49-C77C-C451-0A49-84C3AD210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3171441-8C1E-7E6A-40D6-9A7973C1591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267885"/>
            <a:ext cx="5181600" cy="390907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A025B4A-FAFD-E214-7C5B-74C0E2BD9AA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267885"/>
            <a:ext cx="5181600" cy="3909077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3A051CAD-7204-A744-9D07-9232D21DF1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581553"/>
            <a:ext cx="4114800" cy="139922"/>
          </a:xfrm>
          <a:prstGeom prst="rect">
            <a:avLst/>
          </a:prstGeom>
        </p:spPr>
        <p:txBody>
          <a:bodyPr/>
          <a:lstStyle/>
          <a:p>
            <a:r>
              <a:rPr lang="fi-FI">
                <a:latin typeface="Baker Signet" pitchFamily="50" charset="0"/>
              </a:rPr>
              <a:t>Ypäjän Hevosopisto | Koulutus | Kilpailut | Valmennus | Elämykset </a:t>
            </a:r>
            <a:endParaRPr lang="fi-FI" sz="800"/>
          </a:p>
          <a:p>
            <a:endParaRPr lang="fi-FI"/>
          </a:p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352E94E6-3245-71E0-4879-FB33BAC9EA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E65FA67-36BC-4B5A-AD0F-AA7873C6C20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5B54B0A2-0D5D-E6ED-19E0-4B79F6BC988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8307" y="5464067"/>
            <a:ext cx="3143692" cy="347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681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3F5935AB-4B55-2283-064F-82FC9012DA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1445" y="1046163"/>
            <a:ext cx="10515600" cy="10423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153C501-0D36-A05C-361C-13E7C5C1B9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01445" y="2506662"/>
            <a:ext cx="11068665" cy="34216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17" name="Suorakulmio 16">
            <a:extLst>
              <a:ext uri="{FF2B5EF4-FFF2-40B4-BE49-F238E27FC236}">
                <a16:creationId xmlns:a16="http://schemas.microsoft.com/office/drawing/2014/main" id="{CF9E4959-BDE5-65CB-688B-6F91DB1968E7}"/>
              </a:ext>
            </a:extLst>
          </p:cNvPr>
          <p:cNvSpPr/>
          <p:nvPr userDrawn="1"/>
        </p:nvSpPr>
        <p:spPr>
          <a:xfrm>
            <a:off x="0" y="6189425"/>
            <a:ext cx="12192000" cy="681037"/>
          </a:xfrm>
          <a:prstGeom prst="rect">
            <a:avLst/>
          </a:prstGeom>
          <a:solidFill>
            <a:srgbClr val="0061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Alatunnisteen paikkamerkki 4">
            <a:extLst>
              <a:ext uri="{FF2B5EF4-FFF2-40B4-BE49-F238E27FC236}">
                <a16:creationId xmlns:a16="http://schemas.microsoft.com/office/drawing/2014/main" id="{4A06D591-9D01-C8B7-A0DC-896F56CE3A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bg1"/>
                </a:solidFill>
              </a:defRPr>
            </a:lvl1pPr>
          </a:lstStyle>
          <a:p>
            <a:r>
              <a:rPr lang="fi-FI">
                <a:latin typeface="Baker Signet" pitchFamily="50" charset="0"/>
              </a:rPr>
              <a:t>Ypäjän Hevosopisto | Koulutus | Kilpailut | Valmennus | Elämykset </a:t>
            </a:r>
            <a:endParaRPr lang="fi-FI" sz="1050"/>
          </a:p>
        </p:txBody>
      </p:sp>
      <p:sp>
        <p:nvSpPr>
          <p:cNvPr id="19" name="Dian numeron paikkamerkki 5">
            <a:extLst>
              <a:ext uri="{FF2B5EF4-FFF2-40B4-BE49-F238E27FC236}">
                <a16:creationId xmlns:a16="http://schemas.microsoft.com/office/drawing/2014/main" id="{A75C6F08-D0A6-DF56-1336-0FE509E668F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8E65FA67-36BC-4B5A-AD0F-AA7873C6C20B}" type="slidenum">
              <a:rPr lang="fi-FI" smtClean="0"/>
              <a:pPr/>
              <a:t>‹#›</a:t>
            </a:fld>
            <a:endParaRPr lang="fi-FI"/>
          </a:p>
        </p:txBody>
      </p:sp>
      <p:sp>
        <p:nvSpPr>
          <p:cNvPr id="20" name="Suorakulmio 19">
            <a:extLst>
              <a:ext uri="{FF2B5EF4-FFF2-40B4-BE49-F238E27FC236}">
                <a16:creationId xmlns:a16="http://schemas.microsoft.com/office/drawing/2014/main" id="{9690BB7B-B3D7-EB74-9128-156F929E753D}"/>
              </a:ext>
            </a:extLst>
          </p:cNvPr>
          <p:cNvSpPr/>
          <p:nvPr userDrawn="1"/>
        </p:nvSpPr>
        <p:spPr>
          <a:xfrm>
            <a:off x="0" y="0"/>
            <a:ext cx="12192000" cy="506355"/>
          </a:xfrm>
          <a:prstGeom prst="rect">
            <a:avLst/>
          </a:prstGeom>
          <a:solidFill>
            <a:srgbClr val="0061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21" name="Kuva 20" descr="Kuva, joka sisältää kohteen teksti, Fontti, Grafiikka, typografia">
            <a:extLst>
              <a:ext uri="{FF2B5EF4-FFF2-40B4-BE49-F238E27FC236}">
                <a16:creationId xmlns:a16="http://schemas.microsoft.com/office/drawing/2014/main" id="{C2403088-58C3-931A-93BC-BFB866D7DD64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" y="6318750"/>
            <a:ext cx="1288026" cy="422389"/>
          </a:xfrm>
          <a:prstGeom prst="rect">
            <a:avLst/>
          </a:prstGeom>
        </p:spPr>
      </p:pic>
      <p:pic>
        <p:nvPicPr>
          <p:cNvPr id="22" name="Kuva 21" descr="Kuva, joka sisältää kohteen symboli, logo, Fontti, tunnus&#10;&#10;Kuvaus luotu automaattisesti">
            <a:extLst>
              <a:ext uri="{FF2B5EF4-FFF2-40B4-BE49-F238E27FC236}">
                <a16:creationId xmlns:a16="http://schemas.microsoft.com/office/drawing/2014/main" id="{B92B7CD2-A164-63DA-3DB6-A7EAC67E64FB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46965" y="233664"/>
            <a:ext cx="1206835" cy="1206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6336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1" r:id="rId2"/>
    <p:sldLayoutId id="2147483670" r:id="rId3"/>
    <p:sldLayoutId id="2147483673" r:id="rId4"/>
    <p:sldLayoutId id="2147483674" r:id="rId5"/>
    <p:sldLayoutId id="2147483672" r:id="rId6"/>
    <p:sldLayoutId id="2147483662" r:id="rId7"/>
    <p:sldLayoutId id="2147483663" r:id="rId8"/>
    <p:sldLayoutId id="2147483664" r:id="rId9"/>
    <p:sldLayoutId id="2147483665" r:id="rId10"/>
    <p:sldLayoutId id="2147483667" r:id="rId11"/>
    <p:sldLayoutId id="214748366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ker Signet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6D853352-EC4B-7836-8EB7-C9DCF3039A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</a:t>
            </a:r>
            <a:r>
              <a:rPr lang="fi-FI" err="1"/>
              <a:t>ots</a:t>
            </a:r>
            <a:r>
              <a:rPr lang="fi-FI"/>
              <a:t>. </a:t>
            </a:r>
            <a:r>
              <a:rPr lang="fi-FI" err="1"/>
              <a:t>perustyyl</a:t>
            </a:r>
            <a:r>
              <a:rPr lang="fi-FI"/>
              <a:t>. </a:t>
            </a:r>
            <a:r>
              <a:rPr lang="fi-FI" err="1"/>
              <a:t>napsautt</a:t>
            </a:r>
            <a:r>
              <a:rPr lang="fi-FI"/>
              <a:t>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CAB464F3-6D21-061C-A1CA-3BEB8EB18C8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C0DC9678-5027-064E-9047-92D1BB5022D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207FCA8-A287-4B32-932A-E4958E6BB640}" type="datetimeFigureOut">
              <a:rPr lang="fi-FI" smtClean="0"/>
              <a:t>17.3.2025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F5C40B7-F993-B767-DDBF-241AE7C8CC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EB69472-3F69-AFE1-7635-A309EB7AC32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1F53BB-16AE-4FD1-B9BB-966758D24EAA}" type="slidenum">
              <a:rPr lang="fi-FI" smtClean="0"/>
              <a:t>‹#›</a:t>
            </a:fld>
            <a:endParaRPr lang="fi-FI"/>
          </a:p>
        </p:txBody>
      </p:sp>
      <p:sp>
        <p:nvSpPr>
          <p:cNvPr id="7" name="Suorakulmio 6">
            <a:extLst>
              <a:ext uri="{FF2B5EF4-FFF2-40B4-BE49-F238E27FC236}">
                <a16:creationId xmlns:a16="http://schemas.microsoft.com/office/drawing/2014/main" id="{4F31D721-553D-F2AE-8ABD-3449B49262E0}"/>
              </a:ext>
            </a:extLst>
          </p:cNvPr>
          <p:cNvSpPr/>
          <p:nvPr userDrawn="1"/>
        </p:nvSpPr>
        <p:spPr>
          <a:xfrm>
            <a:off x="0" y="6189425"/>
            <a:ext cx="12192000" cy="681037"/>
          </a:xfrm>
          <a:prstGeom prst="rect">
            <a:avLst/>
          </a:prstGeom>
          <a:solidFill>
            <a:srgbClr val="0061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8" name="Kuva 7" descr="Kuva, joka sisältää kohteen teksti, Fontti, Grafiikka, typografia">
            <a:extLst>
              <a:ext uri="{FF2B5EF4-FFF2-40B4-BE49-F238E27FC236}">
                <a16:creationId xmlns:a16="http://schemas.microsoft.com/office/drawing/2014/main" id="{A4BEF96F-FBC6-A970-0462-1562E19D962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445" y="6318750"/>
            <a:ext cx="1288026" cy="422389"/>
          </a:xfrm>
          <a:prstGeom prst="rect">
            <a:avLst/>
          </a:prstGeom>
        </p:spPr>
      </p:pic>
      <p:sp>
        <p:nvSpPr>
          <p:cNvPr id="10" name="Suorakulmio 9">
            <a:extLst>
              <a:ext uri="{FF2B5EF4-FFF2-40B4-BE49-F238E27FC236}">
                <a16:creationId xmlns:a16="http://schemas.microsoft.com/office/drawing/2014/main" id="{154132EE-2792-D229-83C0-E71AAC173258}"/>
              </a:ext>
            </a:extLst>
          </p:cNvPr>
          <p:cNvSpPr/>
          <p:nvPr userDrawn="1"/>
        </p:nvSpPr>
        <p:spPr>
          <a:xfrm>
            <a:off x="0" y="0"/>
            <a:ext cx="12192000" cy="506355"/>
          </a:xfrm>
          <a:prstGeom prst="rect">
            <a:avLst/>
          </a:prstGeom>
          <a:solidFill>
            <a:srgbClr val="00616F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053824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Baker Signet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yriad Pro" panose="020B0503030403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yriad Pro Light" panose="020B04030304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7691561-9E3D-86B8-68E4-6FD0F05E0A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654295" y="2349150"/>
            <a:ext cx="6893039" cy="2387600"/>
          </a:xfrm>
        </p:spPr>
        <p:txBody>
          <a:bodyPr>
            <a:normAutofit fontScale="90000"/>
          </a:bodyPr>
          <a:lstStyle/>
          <a:p>
            <a:r>
              <a:rPr lang="fi-FI" dirty="0"/>
              <a:t>Ulkopuolisten järjestäjien tapahtumat Hevosopistolla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F5B3AB3-0E01-9A4F-CE75-5BA1D884D49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03334" y="4736750"/>
            <a:ext cx="9144000" cy="1039410"/>
          </a:xfrm>
        </p:spPr>
        <p:txBody>
          <a:bodyPr/>
          <a:lstStyle/>
          <a:p>
            <a:r>
              <a:rPr lang="fi-FI" dirty="0"/>
              <a:t>Vuonna 2025</a:t>
            </a:r>
          </a:p>
          <a:p>
            <a:r>
              <a:rPr lang="fi-FI" sz="1800" i="1" dirty="0"/>
              <a:t>(Sovittuna ja tiedossa 11.3.2025)</a:t>
            </a:r>
          </a:p>
        </p:txBody>
      </p:sp>
    </p:spTree>
    <p:extLst>
      <p:ext uri="{BB962C8B-B14F-4D97-AF65-F5344CB8AC3E}">
        <p14:creationId xmlns:p14="http://schemas.microsoft.com/office/powerpoint/2010/main" val="31649870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7383DFEC-8806-9D7D-7864-C32F20C5768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63880" y="1474461"/>
            <a:ext cx="5181600" cy="3909078"/>
          </a:xfrm>
        </p:spPr>
        <p:txBody>
          <a:bodyPr>
            <a:normAutofit fontScale="62500" lnSpcReduction="20000"/>
          </a:bodyPr>
          <a:lstStyle/>
          <a:p>
            <a:r>
              <a:rPr lang="fi-FI" dirty="0" err="1"/>
              <a:t>Youngster</a:t>
            </a:r>
            <a:r>
              <a:rPr lang="fi-FI" dirty="0"/>
              <a:t> </a:t>
            </a:r>
            <a:r>
              <a:rPr lang="fi-FI" dirty="0" err="1"/>
              <a:t>Meetingit</a:t>
            </a:r>
            <a:r>
              <a:rPr lang="fi-FI" dirty="0"/>
              <a:t> keväällä 2025</a:t>
            </a:r>
          </a:p>
          <a:p>
            <a:r>
              <a:rPr lang="fi-FI" dirty="0"/>
              <a:t>Ratsuoripäivät 2.-4.4.</a:t>
            </a:r>
          </a:p>
          <a:p>
            <a:r>
              <a:rPr lang="fi-FI" dirty="0"/>
              <a:t>Koiranäyttely Opistohallissa 5.4.</a:t>
            </a:r>
          </a:p>
          <a:p>
            <a:r>
              <a:rPr lang="fi-FI" dirty="0"/>
              <a:t>ERKKI ry estekilpailut 20.-21.4.</a:t>
            </a:r>
          </a:p>
          <a:p>
            <a:r>
              <a:rPr lang="fi-FI" dirty="0" err="1"/>
              <a:t>YR:n</a:t>
            </a:r>
            <a:r>
              <a:rPr lang="fi-FI" dirty="0"/>
              <a:t> valjakkoajokilpailut 26.-27.4.</a:t>
            </a:r>
          </a:p>
          <a:p>
            <a:r>
              <a:rPr lang="fi-FI" dirty="0"/>
              <a:t>SH-laatuarvostelu karsinnat 3.-4.5.</a:t>
            </a:r>
          </a:p>
          <a:p>
            <a:r>
              <a:rPr lang="fi-FI" dirty="0"/>
              <a:t>SIHY World Ranking kilpailut 3.-4.5. </a:t>
            </a:r>
          </a:p>
          <a:p>
            <a:r>
              <a:rPr lang="fi-FI" dirty="0"/>
              <a:t>Kyvyt Esiin 13.5.</a:t>
            </a:r>
          </a:p>
          <a:p>
            <a:r>
              <a:rPr lang="fi-FI" dirty="0" err="1"/>
              <a:t>SuoRan</a:t>
            </a:r>
            <a:r>
              <a:rPr lang="fi-FI" dirty="0"/>
              <a:t> leiri 23.-25.5.</a:t>
            </a:r>
          </a:p>
          <a:p>
            <a:r>
              <a:rPr lang="fi-FI" dirty="0"/>
              <a:t>Kyvyt Esiin 27.5.</a:t>
            </a:r>
          </a:p>
          <a:p>
            <a:r>
              <a:rPr lang="fi-FI" dirty="0"/>
              <a:t>Ratsastuskouluoppilaiden mestaruudet 4.-6.7.</a:t>
            </a:r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9E2EECF-BCB8-7362-81C3-0C2F9DA8EFE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474461"/>
            <a:ext cx="5181600" cy="4183397"/>
          </a:xfrm>
        </p:spPr>
        <p:txBody>
          <a:bodyPr>
            <a:normAutofit fontScale="62500" lnSpcReduction="20000"/>
          </a:bodyPr>
          <a:lstStyle/>
          <a:p>
            <a:r>
              <a:rPr lang="fi-FI" dirty="0"/>
              <a:t>SIHY Askellaji SM 10.-13.7.</a:t>
            </a:r>
          </a:p>
          <a:p>
            <a:r>
              <a:rPr lang="fi-FI" dirty="0"/>
              <a:t>YR Valjakkoajo PM 16.-20.7.</a:t>
            </a:r>
          </a:p>
          <a:p>
            <a:r>
              <a:rPr lang="fi-FI" dirty="0"/>
              <a:t>Vikellyksen SM 16.-17.8.</a:t>
            </a:r>
          </a:p>
          <a:p>
            <a:r>
              <a:rPr lang="fi-FI" dirty="0"/>
              <a:t>Nuorten hevosten festivaali 22.-24.8.</a:t>
            </a:r>
          </a:p>
          <a:p>
            <a:r>
              <a:rPr lang="fi-FI" dirty="0"/>
              <a:t>Varsahuutokauppa 5.9.</a:t>
            </a:r>
          </a:p>
          <a:p>
            <a:r>
              <a:rPr lang="fi-FI" dirty="0"/>
              <a:t>(Kansallinen poninäyttely 6.9.)</a:t>
            </a:r>
          </a:p>
          <a:p>
            <a:r>
              <a:rPr lang="fi-FI" dirty="0"/>
              <a:t>SH-laatuarvostelu Finaali 4.-5.10.</a:t>
            </a:r>
          </a:p>
          <a:p>
            <a:r>
              <a:rPr lang="fi-FI" dirty="0"/>
              <a:t>BCM Ypäjä </a:t>
            </a:r>
            <a:r>
              <a:rPr lang="fi-FI" dirty="0" err="1"/>
              <a:t>Horse</a:t>
            </a:r>
            <a:r>
              <a:rPr lang="fi-FI" dirty="0"/>
              <a:t> Show 17.-19.10.</a:t>
            </a:r>
          </a:p>
        </p:txBody>
      </p:sp>
    </p:spTree>
    <p:extLst>
      <p:ext uri="{BB962C8B-B14F-4D97-AF65-F5344CB8AC3E}">
        <p14:creationId xmlns:p14="http://schemas.microsoft.com/office/powerpoint/2010/main" val="26948973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HO_PP.pptx  -  Vain luku" id="{4C6F0F71-598F-4596-803F-AF99D3C85318}" vid="{8C1C05AC-90DB-4A0D-A104-2F929B796468}"/>
    </a:ext>
  </a:extLst>
</a:theme>
</file>

<file path=ppt/theme/theme2.xml><?xml version="1.0" encoding="utf-8"?>
<a:theme xmlns:a="http://schemas.openxmlformats.org/drawingml/2006/main" name="1_Mukautettu suunnittelumalli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HO_PP.pptx  -  Vain luku" id="{4C6F0F71-598F-4596-803F-AF99D3C85318}" vid="{4D59F6C4-C301-4D12-9142-E018D2C5395B}"/>
    </a:ext>
  </a:extLst>
</a:theme>
</file>

<file path=ppt/theme/theme3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cbb1a27d-fd4a-4913-bd1c-a7c085a4615e" xsi:nil="true"/>
    <lcf76f155ced4ddcb4097134ff3c332f xmlns="40b868c1-7899-4e3a-a680-7b130e8f3f49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336BDCE7A503E3419ACEE53EB9F9892A" ma:contentTypeVersion="20" ma:contentTypeDescription="Luo uusi asiakirja." ma:contentTypeScope="" ma:versionID="e4ee683104ccb0d36c4a4b32e777a053">
  <xsd:schema xmlns:xsd="http://www.w3.org/2001/XMLSchema" xmlns:xs="http://www.w3.org/2001/XMLSchema" xmlns:p="http://schemas.microsoft.com/office/2006/metadata/properties" xmlns:ns2="86410774-5512-4ff5-80ac-d9b12b37a05a" xmlns:ns3="40b868c1-7899-4e3a-a680-7b130e8f3f49" xmlns:ns4="cbb1a27d-fd4a-4913-bd1c-a7c085a4615e" targetNamespace="http://schemas.microsoft.com/office/2006/metadata/properties" ma:root="true" ma:fieldsID="c2945bc5b1bd9529271acb7e263e2423" ns2:_="" ns3:_="" ns4:_="">
    <xsd:import namespace="86410774-5512-4ff5-80ac-d9b12b37a05a"/>
    <xsd:import namespace="40b868c1-7899-4e3a-a680-7b130e8f3f49"/>
    <xsd:import namespace="cbb1a27d-fd4a-4913-bd1c-a7c085a4615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LastSharedByUser" minOccurs="0"/>
                <xsd:element ref="ns2:LastSharedByTime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3:MediaServiceEventHashCode" minOccurs="0"/>
                <xsd:element ref="ns3:MediaServiceGenerationTim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lcf76f155ced4ddcb4097134ff3c332f" minOccurs="0"/>
                <xsd:element ref="ns4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6410774-5512-4ff5-80ac-d9b12b37a05a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  <xsd:element name="LastSharedByUser" ma:index="10" nillable="true" ma:displayName="Käyttäjä jakanut viimeksi" ma:description="" ma:internalName="LastSharedByUser" ma:readOnly="true">
      <xsd:simpleType>
        <xsd:restriction base="dms:Note">
          <xsd:maxLength value="255"/>
        </xsd:restriction>
      </xsd:simpleType>
    </xsd:element>
    <xsd:element name="LastSharedByTime" ma:index="11" nillable="true" ma:displayName="Jaettu viimeksi ajankohtana" ma:description="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b868c1-7899-4e3a-a680-7b130e8f3f4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2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3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4" nillable="true" ma:displayName="MediaServiceAutoTags" ma:description="" ma:internalName="MediaServiceAutoTags" ma:readOnly="true">
      <xsd:simpleType>
        <xsd:restriction base="dms:Text"/>
      </xsd:simpleType>
    </xsd:element>
    <xsd:element name="MediaServiceOCR" ma:index="15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24" nillable="true" ma:taxonomy="true" ma:internalName="lcf76f155ced4ddcb4097134ff3c332f" ma:taxonomyFieldName="MediaServiceImageTags" ma:displayName="Kuvien tunnisteet" ma:readOnly="false" ma:fieldId="{5cf76f15-5ced-4ddc-b409-7134ff3c332f}" ma:taxonomyMulti="true" ma:sspId="85d20527-8d9b-408d-8627-22dd109af3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7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bb1a27d-fd4a-4913-bd1c-a7c085a4615e" elementFormDefault="qualified">
    <xsd:import namespace="http://schemas.microsoft.com/office/2006/documentManagement/types"/>
    <xsd:import namespace="http://schemas.microsoft.com/office/infopath/2007/PartnerControls"/>
    <xsd:element name="TaxCatchAll" ma:index="25" nillable="true" ma:displayName="Taxonomy Catch All Column" ma:hidden="true" ma:list="{2de813c3-6739-415e-a4df-098ca02681a3}" ma:internalName="TaxCatchAll" ma:showField="CatchAllData" ma:web="cbb1a27d-fd4a-4913-bd1c-a7c085a4615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318B8A-7DDA-4F84-848B-7F6891A00263}">
  <ds:schemaRefs>
    <ds:schemaRef ds:uri="http://purl.org/dc/dcmitype/"/>
    <ds:schemaRef ds:uri="http://schemas.microsoft.com/office/infopath/2007/PartnerControls"/>
    <ds:schemaRef ds:uri="http://schemas.microsoft.com/office/2006/documentManagement/types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www.w3.org/XML/1998/namespace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210E4F1A-1CE5-4308-B382-0531C277EBC8}"/>
</file>

<file path=customXml/itemProps3.xml><?xml version="1.0" encoding="utf-8"?>
<ds:datastoreItem xmlns:ds="http://schemas.openxmlformats.org/officeDocument/2006/customXml" ds:itemID="{12C97AAC-5C4C-4426-998A-4CAAE6A1F2C1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HO_PP_2024</Template>
  <TotalTime>21</TotalTime>
  <Words>123</Words>
  <Application>Microsoft Office PowerPoint</Application>
  <PresentationFormat>Laajakuva</PresentationFormat>
  <Paragraphs>22</Paragraphs>
  <Slides>2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2</vt:i4>
      </vt:variant>
      <vt:variant>
        <vt:lpstr>Dian otsikot</vt:lpstr>
      </vt:variant>
      <vt:variant>
        <vt:i4>2</vt:i4>
      </vt:variant>
    </vt:vector>
  </HeadingPairs>
  <TitlesOfParts>
    <vt:vector size="10" baseType="lpstr">
      <vt:lpstr>Aptos</vt:lpstr>
      <vt:lpstr>Arial</vt:lpstr>
      <vt:lpstr>Baker Signet</vt:lpstr>
      <vt:lpstr>Calibri</vt:lpstr>
      <vt:lpstr>Myriad Pro</vt:lpstr>
      <vt:lpstr>Myriad Pro Light</vt:lpstr>
      <vt:lpstr>Office-teema</vt:lpstr>
      <vt:lpstr>1_Mukautettu suunnittelumalli</vt:lpstr>
      <vt:lpstr>Ulkopuolisten järjestäjien tapahtumat Hevosopistolla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Iida Hakanen</dc:creator>
  <cp:lastModifiedBy>Minttu Kuusisto</cp:lastModifiedBy>
  <cp:revision>2</cp:revision>
  <dcterms:created xsi:type="dcterms:W3CDTF">2025-03-11T13:59:46Z</dcterms:created>
  <dcterms:modified xsi:type="dcterms:W3CDTF">2025-03-17T08:03:06Z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ediaServiceImageTags">
    <vt:lpwstr/>
  </property>
  <property fmtid="{D5CDD505-2E9C-101B-9397-08002B2CF9AE}" pid="3" name="ContentTypeId">
    <vt:lpwstr>0x010100336BDCE7A503E3419ACEE53EB9F9892A</vt:lpwstr>
  </property>
</Properties>
</file>